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308" r:id="rId2"/>
    <p:sldId id="309" r:id="rId3"/>
    <p:sldId id="310" r:id="rId4"/>
    <p:sldId id="311" r:id="rId5"/>
    <p:sldId id="312" r:id="rId6"/>
  </p:sldIdLst>
  <p:sldSz cx="9144000" cy="5143500" type="screen16x9"/>
  <p:notesSz cx="6858000" cy="9144000"/>
  <p:embeddedFontLst>
    <p:embeddedFont>
      <p:font typeface="Helvetica Neue Light" panose="020B0600000101010101" charset="0"/>
      <p:regular r:id="rId8"/>
      <p:bold r:id="rId9"/>
      <p:italic r:id="rId10"/>
      <p:boldItalic r:id="rId11"/>
    </p:embeddedFont>
    <p:embeddedFont>
      <p:font typeface="Verdana" panose="020B060403050404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30" y="90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3cd94724f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3cd94724f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3cd94724f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3cd94724f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3cd94724f4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3cd94724f4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3cd94724f4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3cd94724f4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3f2bfee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3f2bfee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>
  <p:cSld name="제목 - 상단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4" name="Google Shape;504;p66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505" name="Google Shape;5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650" y="1017725"/>
            <a:ext cx="6734711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1" name="Google Shape;511;p67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512" name="Google Shape;5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650" y="1017725"/>
            <a:ext cx="6734711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519" name="Google Shape;5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163" y="1017725"/>
            <a:ext cx="6295672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5" name="Google Shape;525;p69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526" name="Google Shape;5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163" y="1017725"/>
            <a:ext cx="6295672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대규모_언어모델_기반의_공공분야_초거대_AI_도입방향</a:t>
            </a:r>
            <a:endParaRPr sz="500"/>
          </a:p>
        </p:txBody>
      </p:sp>
      <p:pic>
        <p:nvPicPr>
          <p:cNvPr id="533" name="Google Shape;5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950" y="0"/>
            <a:ext cx="48640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화면 슬라이드 쇼(16:9)</PresentationFormat>
  <Paragraphs>10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Verdana</vt:lpstr>
      <vt:lpstr>Arial</vt:lpstr>
      <vt:lpstr>Helvetica Neue Light</vt:lpstr>
      <vt:lpstr>Simple Light</vt:lpstr>
      <vt:lpstr>GPT 3</vt:lpstr>
      <vt:lpstr>GPT 3</vt:lpstr>
      <vt:lpstr>GPT 3</vt:lpstr>
      <vt:lpstr>GPT 3</vt:lpstr>
      <vt:lpstr>GPT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GPT 3</dc:title>
  <dc:creator>tomat</dc:creator>
  <cp:lastModifiedBy>김지한</cp:lastModifiedBy>
  <cp:revision>1</cp:revision>
  <dcterms:modified xsi:type="dcterms:W3CDTF">2024-01-20T11:23:42Z</dcterms:modified>
</cp:coreProperties>
</file>